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92" r:id="rId3"/>
    <p:sldId id="273" r:id="rId4"/>
    <p:sldId id="264" r:id="rId5"/>
    <p:sldId id="279" r:id="rId6"/>
    <p:sldId id="283" r:id="rId7"/>
    <p:sldId id="274" r:id="rId8"/>
    <p:sldId id="277" r:id="rId9"/>
    <p:sldId id="287" r:id="rId10"/>
    <p:sldId id="289" r:id="rId11"/>
    <p:sldId id="28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0981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093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7967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809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0266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8057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9968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823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4992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05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5205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5BFB44-858E-4012-9F88-A22139394D7F}" type="datetimeFigureOut">
              <a:rPr lang="en-CA" smtClean="0"/>
              <a:t>2026-10-26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92D097-F632-450B-BFE0-2EB97FCBA7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397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26373-AE8C-0CBD-4026-7E5EB0F7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round containers with white and blue text&#10;&#10;AI-generated content may be incorrect.">
            <a:extLst>
              <a:ext uri="{FF2B5EF4-FFF2-40B4-BE49-F238E27FC236}">
                <a16:creationId xmlns:a16="http://schemas.microsoft.com/office/drawing/2014/main" id="{EECCF456-4499-F0E1-7CC6-40B20EAE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042" y="0"/>
            <a:ext cx="9234084" cy="6858000"/>
          </a:xfrm>
          <a:prstGeom prst="rect">
            <a:avLst/>
          </a:prstGeom>
        </p:spPr>
      </p:pic>
      <p:pic>
        <p:nvPicPr>
          <p:cNvPr id="3" name="Picture 2" descr="A group of round containers with white and blue text&#10;&#10;AI-generated content may be incorrect.">
            <a:extLst>
              <a:ext uri="{FF2B5EF4-FFF2-40B4-BE49-F238E27FC236}">
                <a16:creationId xmlns:a16="http://schemas.microsoft.com/office/drawing/2014/main" id="{490AEE4F-048B-4133-5BB3-6EA6A4A96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042" y="0"/>
            <a:ext cx="9234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74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26-04-24 at 4.34.51 PM">
            <a:hlinkClick r:id="" action="ppaction://media"/>
            <a:extLst>
              <a:ext uri="{FF2B5EF4-FFF2-40B4-BE49-F238E27FC236}">
                <a16:creationId xmlns:a16="http://schemas.microsoft.com/office/drawing/2014/main" id="{A7653717-3A99-BA2C-B3FA-94774660442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4056" y="1253331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170884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CD4A9-D637-0B8A-7EBD-9A469DFDD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diagram of a diagram of a cigarette&#10;&#10;AI-generated content may be incorrect.">
            <a:extLst>
              <a:ext uri="{FF2B5EF4-FFF2-40B4-BE49-F238E27FC236}">
                <a16:creationId xmlns:a16="http://schemas.microsoft.com/office/drawing/2014/main" id="{F70CCF28-29A5-FE8B-8DC4-0AFBF6880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3910"/>
            <a:ext cx="9144000" cy="706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622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ontainers with text&#10;&#10;AI-generated content may be incorrect.">
            <a:extLst>
              <a:ext uri="{FF2B5EF4-FFF2-40B4-BE49-F238E27FC236}">
                <a16:creationId xmlns:a16="http://schemas.microsoft.com/office/drawing/2014/main" id="{AE303795-9A5D-DFB6-D60F-54A3ED77C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7301"/>
            <a:ext cx="9144000" cy="711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71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79CCB-4B45-E266-808F-C0C9B80E0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product&#10;&#10;AI-generated content may be incorrect.">
            <a:extLst>
              <a:ext uri="{FF2B5EF4-FFF2-40B4-BE49-F238E27FC236}">
                <a16:creationId xmlns:a16="http://schemas.microsoft.com/office/drawing/2014/main" id="{95FE7692-4895-38C6-F5F5-9D35E3B78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7301"/>
            <a:ext cx="9144000" cy="711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38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B020B-41A5-8CB0-6CAC-4436309CF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42E77B-787F-BE32-FA05-7862C08424C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65126"/>
            <a:ext cx="8171400" cy="6356070"/>
          </a:xfrm>
          <a:prstGeom prst="rect">
            <a:avLst/>
          </a:prstGeom>
        </p:spPr>
      </p:pic>
      <p:pic>
        <p:nvPicPr>
          <p:cNvPr id="10" name="snedds">
            <a:hlinkClick r:id="" action="ppaction://media"/>
            <a:extLst>
              <a:ext uri="{FF2B5EF4-FFF2-40B4-BE49-F238E27FC236}">
                <a16:creationId xmlns:a16="http://schemas.microsoft.com/office/drawing/2014/main" id="{102B8E0D-1983-A1DA-A084-1F0847714EA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3262" y="1690689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190255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6B096-69A1-1CC9-3741-63154BC61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E612EF46-6BE2-BD0A-F117-83DA5E7C3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7301"/>
            <a:ext cx="9144000" cy="711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50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79CCB-4B45-E266-808F-C0C9B80E0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ackages of products&#10;&#10;AI-generated content may be incorrect.">
            <a:extLst>
              <a:ext uri="{FF2B5EF4-FFF2-40B4-BE49-F238E27FC236}">
                <a16:creationId xmlns:a16="http://schemas.microsoft.com/office/drawing/2014/main" id="{E1D41927-34E5-F28E-55B8-C2DA3814C4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6654"/>
            <a:ext cx="9144000" cy="514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30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E7843-7161-B571-C639-34572A363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age of images of a group of round objects&#10;&#10;AI-generated content may be incorrect.">
            <a:extLst>
              <a:ext uri="{FF2B5EF4-FFF2-40B4-BE49-F238E27FC236}">
                <a16:creationId xmlns:a16="http://schemas.microsoft.com/office/drawing/2014/main" id="{5CEA3BB8-0B38-6008-7867-00F7ACC8C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7000"/>
            <a:ext cx="9144000" cy="71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73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CB5FB-188C-D317-A5C6-393B7B3EF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round containers with white and blue text&#10;&#10;AI-generated content may be incorrect.">
            <a:extLst>
              <a:ext uri="{FF2B5EF4-FFF2-40B4-BE49-F238E27FC236}">
                <a16:creationId xmlns:a16="http://schemas.microsoft.com/office/drawing/2014/main" id="{D55D2FA9-BBE0-6155-67BD-89AC04423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042" y="0"/>
            <a:ext cx="9234084" cy="6858000"/>
          </a:xfrm>
          <a:prstGeom prst="rect">
            <a:avLst/>
          </a:prstGeom>
        </p:spPr>
      </p:pic>
      <p:pic>
        <p:nvPicPr>
          <p:cNvPr id="3" name="Picture 2" descr="A group of round containers with white and blue text&#10;&#10;AI-generated content may be incorrect.">
            <a:extLst>
              <a:ext uri="{FF2B5EF4-FFF2-40B4-BE49-F238E27FC236}">
                <a16:creationId xmlns:a16="http://schemas.microsoft.com/office/drawing/2014/main" id="{C47EF57F-16E5-7CAC-0F46-33340AE40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5042" y="0"/>
            <a:ext cx="9234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6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E3CDE-26B6-AA03-119B-4D1A990D4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quence 06_1">
            <a:hlinkClick r:id="" action="ppaction://media"/>
            <a:extLst>
              <a:ext uri="{FF2B5EF4-FFF2-40B4-BE49-F238E27FC236}">
                <a16:creationId xmlns:a16="http://schemas.microsoft.com/office/drawing/2014/main" id="{D34EE0B2-6917-40C0-16C0-8FB49F1282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61014" y="790267"/>
            <a:ext cx="4221972" cy="527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On-screen Show (4:3)</PresentationFormat>
  <Paragraphs>0</Paragraphs>
  <Slides>11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Zac Arsene</dc:creator>
  <cp:lastModifiedBy>Zac Arsene</cp:lastModifiedBy>
  <cp:revision>7</cp:revision>
  <dcterms:created xsi:type="dcterms:W3CDTF">2024-11-13T18:23:09Z</dcterms:created>
  <dcterms:modified xsi:type="dcterms:W3CDTF">2026-10-26T17:34:31Z</dcterms:modified>
</cp:coreProperties>
</file>